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E5833-164B-4601-B3C1-47896AD0160C}" v="17" dt="2026-05-14T02:31:45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lly Harrison" userId="84dbfeb2-d706-4bc2-888b-fd404d1cadd2" providerId="ADAL" clId="{9C40149C-E3B5-4227-B8D2-0B940252F664}"/>
    <pc:docChg chg="undo custSel addSld delSld modSld">
      <pc:chgData name="Lilly Harrison" userId="84dbfeb2-d706-4bc2-888b-fd404d1cadd2" providerId="ADAL" clId="{9C40149C-E3B5-4227-B8D2-0B940252F664}" dt="2026-05-14T21:26:26.457" v="1567" actId="20577"/>
      <pc:docMkLst>
        <pc:docMk/>
      </pc:docMkLst>
      <pc:sldChg chg="modSp mod">
        <pc:chgData name="Lilly Harrison" userId="84dbfeb2-d706-4bc2-888b-fd404d1cadd2" providerId="ADAL" clId="{9C40149C-E3B5-4227-B8D2-0B940252F664}" dt="2026-05-14T02:33:23.852" v="1183" actId="113"/>
        <pc:sldMkLst>
          <pc:docMk/>
          <pc:sldMk cId="3280537276" sldId="256"/>
        </pc:sldMkLst>
        <pc:spChg chg="mod">
          <ac:chgData name="Lilly Harrison" userId="84dbfeb2-d706-4bc2-888b-fd404d1cadd2" providerId="ADAL" clId="{9C40149C-E3B5-4227-B8D2-0B940252F664}" dt="2026-05-14T02:33:23.852" v="1183" actId="113"/>
          <ac:spMkLst>
            <pc:docMk/>
            <pc:sldMk cId="3280537276" sldId="256"/>
            <ac:spMk id="3" creationId="{FA1BACB4-E5E3-441D-65CD-B542CC466BA5}"/>
          </ac:spMkLst>
        </pc:spChg>
      </pc:sldChg>
      <pc:sldChg chg="addSp modSp mod">
        <pc:chgData name="Lilly Harrison" userId="84dbfeb2-d706-4bc2-888b-fd404d1cadd2" providerId="ADAL" clId="{9C40149C-E3B5-4227-B8D2-0B940252F664}" dt="2026-05-14T02:30:38.493" v="1138" actId="20577"/>
        <pc:sldMkLst>
          <pc:docMk/>
          <pc:sldMk cId="3367110139" sldId="257"/>
        </pc:sldMkLst>
        <pc:spChg chg="mod">
          <ac:chgData name="Lilly Harrison" userId="84dbfeb2-d706-4bc2-888b-fd404d1cadd2" providerId="ADAL" clId="{9C40149C-E3B5-4227-B8D2-0B940252F664}" dt="2026-05-12T00:45:22.213" v="59" actId="1038"/>
          <ac:spMkLst>
            <pc:docMk/>
            <pc:sldMk cId="3367110139" sldId="257"/>
            <ac:spMk id="2" creationId="{A577878B-9538-15B4-25C5-B15DF8115C34}"/>
          </ac:spMkLst>
        </pc:spChg>
        <pc:spChg chg="add mod">
          <ac:chgData name="Lilly Harrison" userId="84dbfeb2-d706-4bc2-888b-fd404d1cadd2" providerId="ADAL" clId="{9C40149C-E3B5-4227-B8D2-0B940252F664}" dt="2026-05-14T02:30:38.493" v="1138" actId="20577"/>
          <ac:spMkLst>
            <pc:docMk/>
            <pc:sldMk cId="3367110139" sldId="257"/>
            <ac:spMk id="3" creationId="{90E5CD04-0478-F281-9D3B-007151853954}"/>
          </ac:spMkLst>
        </pc:spChg>
        <pc:spChg chg="mod">
          <ac:chgData name="Lilly Harrison" userId="84dbfeb2-d706-4bc2-888b-fd404d1cadd2" providerId="ADAL" clId="{9C40149C-E3B5-4227-B8D2-0B940252F664}" dt="2026-05-14T02:30:06.520" v="1136" actId="1035"/>
          <ac:spMkLst>
            <pc:docMk/>
            <pc:sldMk cId="3367110139" sldId="257"/>
            <ac:spMk id="4" creationId="{E59AFB58-E370-59A4-736A-A08C3FC070D6}"/>
          </ac:spMkLst>
        </pc:spChg>
        <pc:spChg chg="mod">
          <ac:chgData name="Lilly Harrison" userId="84dbfeb2-d706-4bc2-888b-fd404d1cadd2" providerId="ADAL" clId="{9C40149C-E3B5-4227-B8D2-0B940252F664}" dt="2026-05-14T02:30:06.520" v="1136" actId="1035"/>
          <ac:spMkLst>
            <pc:docMk/>
            <pc:sldMk cId="3367110139" sldId="257"/>
            <ac:spMk id="6" creationId="{98B9CFA8-DEFB-7DAA-C622-8A74FD9B1AEA}"/>
          </ac:spMkLst>
        </pc:spChg>
        <pc:spChg chg="mod">
          <ac:chgData name="Lilly Harrison" userId="84dbfeb2-d706-4bc2-888b-fd404d1cadd2" providerId="ADAL" clId="{9C40149C-E3B5-4227-B8D2-0B940252F664}" dt="2026-05-12T00:45:22.213" v="59" actId="1038"/>
          <ac:spMkLst>
            <pc:docMk/>
            <pc:sldMk cId="3367110139" sldId="257"/>
            <ac:spMk id="7" creationId="{F92A4A82-CBB3-6919-A6A5-E07C262B7401}"/>
          </ac:spMkLst>
        </pc:spChg>
      </pc:sldChg>
      <pc:sldChg chg="modSp mod">
        <pc:chgData name="Lilly Harrison" userId="84dbfeb2-d706-4bc2-888b-fd404d1cadd2" providerId="ADAL" clId="{9C40149C-E3B5-4227-B8D2-0B940252F664}" dt="2026-05-14T21:26:26.457" v="1567" actId="20577"/>
        <pc:sldMkLst>
          <pc:docMk/>
          <pc:sldMk cId="3683718196" sldId="258"/>
        </pc:sldMkLst>
        <pc:spChg chg="mod">
          <ac:chgData name="Lilly Harrison" userId="84dbfeb2-d706-4bc2-888b-fd404d1cadd2" providerId="ADAL" clId="{9C40149C-E3B5-4227-B8D2-0B940252F664}" dt="2026-05-14T21:26:26.457" v="1567" actId="20577"/>
          <ac:spMkLst>
            <pc:docMk/>
            <pc:sldMk cId="3683718196" sldId="258"/>
            <ac:spMk id="2" creationId="{87543276-EBC8-CE07-7387-851551A61B61}"/>
          </ac:spMkLst>
        </pc:spChg>
      </pc:sldChg>
      <pc:sldChg chg="addSp modSp mod">
        <pc:chgData name="Lilly Harrison" userId="84dbfeb2-d706-4bc2-888b-fd404d1cadd2" providerId="ADAL" clId="{9C40149C-E3B5-4227-B8D2-0B940252F664}" dt="2026-05-12T00:57:53.150" v="99" actId="20577"/>
        <pc:sldMkLst>
          <pc:docMk/>
          <pc:sldMk cId="446841712" sldId="262"/>
        </pc:sldMkLst>
        <pc:spChg chg="mod">
          <ac:chgData name="Lilly Harrison" userId="84dbfeb2-d706-4bc2-888b-fd404d1cadd2" providerId="ADAL" clId="{9C40149C-E3B5-4227-B8D2-0B940252F664}" dt="2026-05-12T00:57:53.150" v="99" actId="20577"/>
          <ac:spMkLst>
            <pc:docMk/>
            <pc:sldMk cId="446841712" sldId="262"/>
            <ac:spMk id="2" creationId="{CFBA6A65-ECB1-A9EC-C717-7748EB88B45F}"/>
          </ac:spMkLst>
        </pc:spChg>
        <pc:spChg chg="add mod">
          <ac:chgData name="Lilly Harrison" userId="84dbfeb2-d706-4bc2-888b-fd404d1cadd2" providerId="ADAL" clId="{9C40149C-E3B5-4227-B8D2-0B940252F664}" dt="2026-05-12T00:57:45.988" v="97" actId="1076"/>
          <ac:spMkLst>
            <pc:docMk/>
            <pc:sldMk cId="446841712" sldId="262"/>
            <ac:spMk id="6" creationId="{22DE1F06-E223-5ABB-E138-036D9FDD4C73}"/>
          </ac:spMkLst>
        </pc:spChg>
      </pc:sldChg>
      <pc:sldChg chg="modSp mod">
        <pc:chgData name="Lilly Harrison" userId="84dbfeb2-d706-4bc2-888b-fd404d1cadd2" providerId="ADAL" clId="{9C40149C-E3B5-4227-B8D2-0B940252F664}" dt="2026-05-14T02:35:42.334" v="1436" actId="20577"/>
        <pc:sldMkLst>
          <pc:docMk/>
          <pc:sldMk cId="2849855337" sldId="268"/>
        </pc:sldMkLst>
        <pc:spChg chg="mod">
          <ac:chgData name="Lilly Harrison" userId="84dbfeb2-d706-4bc2-888b-fd404d1cadd2" providerId="ADAL" clId="{9C40149C-E3B5-4227-B8D2-0B940252F664}" dt="2026-05-14T02:35:42.334" v="1436" actId="20577"/>
          <ac:spMkLst>
            <pc:docMk/>
            <pc:sldMk cId="2849855337" sldId="268"/>
            <ac:spMk id="2" creationId="{88EE9B97-9EDF-4B1C-73E2-E431A8575687}"/>
          </ac:spMkLst>
        </pc:spChg>
        <pc:spChg chg="mod">
          <ac:chgData name="Lilly Harrison" userId="84dbfeb2-d706-4bc2-888b-fd404d1cadd2" providerId="ADAL" clId="{9C40149C-E3B5-4227-B8D2-0B940252F664}" dt="2026-05-14T02:34:06.876" v="1202" actId="20577"/>
          <ac:spMkLst>
            <pc:docMk/>
            <pc:sldMk cId="2849855337" sldId="268"/>
            <ac:spMk id="5" creationId="{C11E4EC6-CA0C-F35B-D8CD-1FE4DBC36CE8}"/>
          </ac:spMkLst>
        </pc:spChg>
      </pc:sldChg>
      <pc:sldChg chg="addSp modSp mod">
        <pc:chgData name="Lilly Harrison" userId="84dbfeb2-d706-4bc2-888b-fd404d1cadd2" providerId="ADAL" clId="{9C40149C-E3B5-4227-B8D2-0B940252F664}" dt="2026-05-12T01:11:03.783" v="946" actId="1076"/>
        <pc:sldMkLst>
          <pc:docMk/>
          <pc:sldMk cId="53315987" sldId="269"/>
        </pc:sldMkLst>
        <pc:spChg chg="mod">
          <ac:chgData name="Lilly Harrison" userId="84dbfeb2-d706-4bc2-888b-fd404d1cadd2" providerId="ADAL" clId="{9C40149C-E3B5-4227-B8D2-0B940252F664}" dt="2026-05-12T01:07:16.950" v="549" actId="14100"/>
          <ac:spMkLst>
            <pc:docMk/>
            <pc:sldMk cId="53315987" sldId="269"/>
            <ac:spMk id="2" creationId="{96564F46-9438-FB0C-C17F-76868050423D}"/>
          </ac:spMkLst>
        </pc:spChg>
        <pc:spChg chg="add mod">
          <ac:chgData name="Lilly Harrison" userId="84dbfeb2-d706-4bc2-888b-fd404d1cadd2" providerId="ADAL" clId="{9C40149C-E3B5-4227-B8D2-0B940252F664}" dt="2026-05-12T01:11:03.783" v="946" actId="1076"/>
          <ac:spMkLst>
            <pc:docMk/>
            <pc:sldMk cId="53315987" sldId="269"/>
            <ac:spMk id="3" creationId="{6DC7D2EA-F203-138F-A5C2-5BD696A00F35}"/>
          </ac:spMkLst>
        </pc:spChg>
      </pc:sldChg>
      <pc:sldChg chg="delSp modSp add del mod">
        <pc:chgData name="Lilly Harrison" userId="84dbfeb2-d706-4bc2-888b-fd404d1cadd2" providerId="ADAL" clId="{9C40149C-E3B5-4227-B8D2-0B940252F664}" dt="2026-05-14T02:33:08.823" v="1182" actId="2696"/>
        <pc:sldMkLst>
          <pc:docMk/>
          <pc:sldMk cId="427879627" sldId="270"/>
        </pc:sldMkLst>
        <pc:spChg chg="del mod">
          <ac:chgData name="Lilly Harrison" userId="84dbfeb2-d706-4bc2-888b-fd404d1cadd2" providerId="ADAL" clId="{9C40149C-E3B5-4227-B8D2-0B940252F664}" dt="2026-05-14T02:33:05.822" v="1181" actId="478"/>
          <ac:spMkLst>
            <pc:docMk/>
            <pc:sldMk cId="427879627" sldId="270"/>
            <ac:spMk id="2" creationId="{A7A2D01F-9F12-BA21-C623-6EAFEF06A284}"/>
          </ac:spMkLst>
        </pc:spChg>
        <pc:spChg chg="mod">
          <ac:chgData name="Lilly Harrison" userId="84dbfeb2-d706-4bc2-888b-fd404d1cadd2" providerId="ADAL" clId="{9C40149C-E3B5-4227-B8D2-0B940252F664}" dt="2026-05-14T02:32:33.571" v="1155" actId="20577"/>
          <ac:spMkLst>
            <pc:docMk/>
            <pc:sldMk cId="427879627" sldId="270"/>
            <ac:spMk id="5" creationId="{AA64F065-9F8C-3DF1-3804-0D7CA0D912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2359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609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999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6641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1607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2767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3403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431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2270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249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86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0685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868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352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674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084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2229A-294A-4665-A1F2-2364A69901EE}" type="datetimeFigureOut">
              <a:rPr lang="en-NZ" smtClean="0"/>
              <a:t>15/05/2026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E877EB-E568-4936-93A0-F952CBEE26E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362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zsafetyblackwoods.co.nz/product/kinggee-ripstop-workcool-pro-short-k17006-421205" TargetMode="External"/><Relationship Id="rId2" Type="http://schemas.openxmlformats.org/officeDocument/2006/relationships/hyperlink" Target="https://nzsafetyblackwoods.co.nz/product/kinggee-ripstop-workcool-pro-pant-k13026-regular-fit-421206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slnz.sharepoint.com/:p:/g/IQBJ-sp0owveQrqY_wP2_iE7AYOOfah-DRFolm30GEwmb20?e=RZRHDe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63F81-F111-172B-78CD-C95FBC1D88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b="1" dirty="0">
                <a:latin typeface="Aptos" panose="020B0004020202020204" pitchFamily="34" charset="0"/>
                <a:cs typeface="Effra" panose="020B0603020203090204" pitchFamily="34" charset="0"/>
              </a:rPr>
              <a:t>Pure Services</a:t>
            </a:r>
            <a:br>
              <a:rPr lang="en-NZ" b="1" dirty="0">
                <a:latin typeface="Aptos" panose="020B0004020202020204" pitchFamily="34" charset="0"/>
                <a:cs typeface="Effra" panose="020B0603020203090204" pitchFamily="34" charset="0"/>
              </a:rPr>
            </a:br>
            <a:r>
              <a:rPr lang="en-NZ" sz="4000" dirty="0">
                <a:latin typeface="Aptos" panose="020B0004020202020204" pitchFamily="34" charset="0"/>
                <a:cs typeface="Effra" panose="020B0603020203090204" pitchFamily="34" charset="0"/>
              </a:rPr>
              <a:t>New Operational Staff Onboarding Guide</a:t>
            </a:r>
            <a:endParaRPr lang="en-NZ" dirty="0">
              <a:latin typeface="Aptos" panose="020B0004020202020204" pitchFamily="34" charset="0"/>
              <a:cs typeface="Effra" panose="020B060302020309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BACB4-E5E3-441D-65CD-B542CC466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003" y="4050836"/>
            <a:ext cx="9144000" cy="976588"/>
          </a:xfrm>
        </p:spPr>
        <p:txBody>
          <a:bodyPr/>
          <a:lstStyle/>
          <a:p>
            <a:r>
              <a:rPr lang="en-NZ" dirty="0">
                <a:latin typeface="Aptos" panose="020B0004020202020204" pitchFamily="34" charset="0"/>
              </a:rPr>
              <a:t>Please follow this power point as a guide for </a:t>
            </a:r>
            <a:r>
              <a:rPr lang="en-NZ" b="1" dirty="0">
                <a:latin typeface="Aptos" panose="020B0004020202020204" pitchFamily="34" charset="0"/>
              </a:rPr>
              <a:t>day #1</a:t>
            </a:r>
          </a:p>
          <a:p>
            <a:r>
              <a:rPr lang="en-NZ" dirty="0">
                <a:latin typeface="Aptos" panose="020B0004020202020204" pitchFamily="34" charset="0"/>
              </a:rPr>
              <a:t>Of onboarding a new Technician or other operational role.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83E163-6158-62F1-1105-394423EF8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14" y="4884337"/>
            <a:ext cx="3036863" cy="197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37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67212-88E3-A41D-4C6B-D1120A1A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6760BE-F87E-6B4E-5F13-2ECD2D900F12}"/>
              </a:ext>
            </a:extLst>
          </p:cNvPr>
          <p:cNvSpPr txBox="1"/>
          <p:nvPr/>
        </p:nvSpPr>
        <p:spPr>
          <a:xfrm>
            <a:off x="523460" y="1375901"/>
            <a:ext cx="65001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New start to watch both PPE videos on </a:t>
            </a:r>
            <a:r>
              <a:rPr lang="en-NZ" sz="1400" dirty="0" err="1">
                <a:latin typeface="Aptos" panose="020B0004020202020204" pitchFamily="34" charset="0"/>
              </a:rPr>
              <a:t>CheckSafe</a:t>
            </a:r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Donning &amp; Doffing PPE (Part 1)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Donning &amp; Doffing PPE (Part 2)</a:t>
            </a:r>
          </a:p>
          <a:p>
            <a:pPr lvl="1"/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Allocate: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Yellow PPE Bag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Mask Bucket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Complete practical overview of PPE including: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Mask Fitting – Half &amp; Full Face Respirator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White suits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Double Gloving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Chemical Suits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Leather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Needle Gloves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55D3B-8ECB-2581-3D2E-23AB25FCCCC7}"/>
              </a:ext>
            </a:extLst>
          </p:cNvPr>
          <p:cNvSpPr txBox="1"/>
          <p:nvPr/>
        </p:nvSpPr>
        <p:spPr>
          <a:xfrm>
            <a:off x="523460" y="528947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PPE &amp; Gear Allocation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3AB658-EFA2-C26C-53DF-359997174915}"/>
              </a:ext>
            </a:extLst>
          </p:cNvPr>
          <p:cNvSpPr txBox="1"/>
          <p:nvPr/>
        </p:nvSpPr>
        <p:spPr>
          <a:xfrm>
            <a:off x="5313542" y="1375901"/>
            <a:ext cx="4161652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Has your new start been provided with:</a:t>
            </a: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YELLOW GEAR BAG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Box Latex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Box Nitrile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Eye Protection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Half Face Respirator + Combination Filters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Full Face Respirator + Combination Filters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Needle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Leather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Chemical Suit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4 x </a:t>
            </a:r>
            <a:r>
              <a:rPr lang="en-NZ" sz="1400" dirty="0" err="1">
                <a:latin typeface="Aptos" panose="020B0004020202020204" pitchFamily="34" charset="0"/>
              </a:rPr>
              <a:t>Tyvec</a:t>
            </a:r>
            <a:r>
              <a:rPr lang="en-NZ" sz="1400" dirty="0">
                <a:latin typeface="Aptos" panose="020B0004020202020204" pitchFamily="34" charset="0"/>
              </a:rPr>
              <a:t> Suits (White Suits)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Strapped Hard Hat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Sunscreen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Hand Sanitiser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Earmuffs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Sunhat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If they are missing any items or you require a yellow </a:t>
            </a:r>
          </a:p>
          <a:p>
            <a:r>
              <a:rPr lang="en-NZ" sz="1400" dirty="0">
                <a:latin typeface="Aptos" panose="020B0004020202020204" pitchFamily="34" charset="0"/>
              </a:rPr>
              <a:t>bag, please contact Kirsty.</a:t>
            </a:r>
          </a:p>
        </p:txBody>
      </p:sp>
    </p:spTree>
    <p:extLst>
      <p:ext uri="{BB962C8B-B14F-4D97-AF65-F5344CB8AC3E}">
        <p14:creationId xmlns:p14="http://schemas.microsoft.com/office/powerpoint/2010/main" val="146070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3E083-E8BE-963A-587A-841F812AF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5D8681-6B4D-434F-E860-82225E69CC36}"/>
              </a:ext>
            </a:extLst>
          </p:cNvPr>
          <p:cNvSpPr txBox="1"/>
          <p:nvPr/>
        </p:nvSpPr>
        <p:spPr>
          <a:xfrm>
            <a:off x="523460" y="1375901"/>
            <a:ext cx="6500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 Arrange a teams video call with Mel so she can briefly go over Aroflo </a:t>
            </a:r>
            <a:r>
              <a:rPr lang="en-NZ" sz="1400" dirty="0" err="1">
                <a:latin typeface="Aptos" panose="020B0004020202020204" pitchFamily="34" charset="0"/>
              </a:rPr>
              <a:t>incl</a:t>
            </a:r>
            <a:r>
              <a:rPr lang="en-NZ" sz="1400" dirty="0">
                <a:latin typeface="Aptos" panose="020B0004020202020204" pitchFamily="34" charset="0"/>
              </a:rPr>
              <a:t> time sheets and general requirements / expectations.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pPr algn="ctr"/>
            <a:r>
              <a:rPr lang="en-NZ" sz="1400" dirty="0">
                <a:latin typeface="Aptos" panose="020B0004020202020204" pitchFamily="34" charset="0"/>
              </a:rPr>
              <a:t>*please note, a lot of new starts learn by doing and being shown in person, so please elaborate and show directly on their mobile device*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3A3990-8C14-21C7-BCEE-028872531389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Video Call With Mel</a:t>
            </a:r>
          </a:p>
        </p:txBody>
      </p:sp>
    </p:spTree>
    <p:extLst>
      <p:ext uri="{BB962C8B-B14F-4D97-AF65-F5344CB8AC3E}">
        <p14:creationId xmlns:p14="http://schemas.microsoft.com/office/powerpoint/2010/main" val="1596554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E562E-9CBA-B852-FD30-094DAA72D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430DCC-968B-28E5-CAD7-8B1543479B3D}"/>
              </a:ext>
            </a:extLst>
          </p:cNvPr>
          <p:cNvSpPr txBox="1"/>
          <p:nvPr/>
        </p:nvSpPr>
        <p:spPr>
          <a:xfrm>
            <a:off x="523460" y="1375901"/>
            <a:ext cx="65001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 Complete walk around the workshop &amp; storeroom – looking at how / where chemicals are stored.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Discussion around mixing bottles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Watch Chemical Handling video on </a:t>
            </a:r>
            <a:r>
              <a:rPr lang="en-NZ" sz="1400" dirty="0" err="1">
                <a:latin typeface="Aptos" panose="020B0004020202020204" pitchFamily="34" charset="0"/>
              </a:rPr>
              <a:t>CheckSafe</a:t>
            </a:r>
            <a:endParaRPr lang="en-NZ" sz="1400" dirty="0">
              <a:latin typeface="Aptos" panose="020B0004020202020204" pitchFamily="34" charset="0"/>
            </a:endParaRP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*Allow to ask any questions*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Overview of bottle label board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797A21-A249-0544-6DC8-BF6BE38B53B0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Chemical Handling</a:t>
            </a:r>
          </a:p>
        </p:txBody>
      </p:sp>
    </p:spTree>
    <p:extLst>
      <p:ext uri="{BB962C8B-B14F-4D97-AF65-F5344CB8AC3E}">
        <p14:creationId xmlns:p14="http://schemas.microsoft.com/office/powerpoint/2010/main" val="583451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70311-9C19-6683-566E-5B24AA1D6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EE9B97-9EDF-4B1C-73E2-E431A8575687}"/>
              </a:ext>
            </a:extLst>
          </p:cNvPr>
          <p:cNvSpPr txBox="1"/>
          <p:nvPr/>
        </p:nvSpPr>
        <p:spPr>
          <a:xfrm>
            <a:off x="523460" y="1375901"/>
            <a:ext cx="65001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Complete a practical ‘show &amp; tell’ on the following equipment: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Air Movers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Dehumidifiers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HEPA – including how to change filters and pre-filters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Crickets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Hydroxyl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Get new start to watch all the corresponding videos on </a:t>
            </a:r>
            <a:r>
              <a:rPr lang="en-NZ" sz="1400" dirty="0" err="1">
                <a:latin typeface="Aptos" panose="020B0004020202020204" pitchFamily="34" charset="0"/>
              </a:rPr>
              <a:t>CheckSafe</a:t>
            </a:r>
            <a:r>
              <a:rPr lang="en-NZ" sz="1400" dirty="0">
                <a:latin typeface="Aptos" panose="020B0004020202020204" pitchFamily="34" charset="0"/>
              </a:rPr>
              <a:t> to the equipment above.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Is the vehicle clean and stocked?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Complete a walk through with internal vans – with an emphasis on keeping the vans stocked and tidy and about stocking up prior to attending jobs.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Complete a walk through on external vans / </a:t>
            </a:r>
            <a:r>
              <a:rPr lang="en-NZ" sz="1400" dirty="0" err="1">
                <a:latin typeface="Aptos" panose="020B0004020202020204" pitchFamily="34" charset="0"/>
              </a:rPr>
              <a:t>utes</a:t>
            </a:r>
            <a:r>
              <a:rPr lang="en-NZ" sz="1400" dirty="0">
                <a:latin typeface="Aptos" panose="020B0004020202020204" pitchFamily="34" charset="0"/>
              </a:rPr>
              <a:t> with an emphasis on fixing leaks immediately and keeping them clean and tidy.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Handover vehicle / keys new start will be allocated – again to keep the emphasis on keeping vehicle clean, tidy &amp; fully stocked ready to go at </a:t>
            </a:r>
            <a:r>
              <a:rPr lang="en-NZ" sz="1400">
                <a:latin typeface="Aptos" panose="020B0004020202020204" pitchFamily="34" charset="0"/>
              </a:rPr>
              <a:t>all times. </a:t>
            </a:r>
            <a:endParaRPr lang="en-NZ" sz="1400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1E4EC6-CA0C-F35B-D8CD-1FE4DBC36CE8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Equipment &amp; Vehicle Handover</a:t>
            </a:r>
          </a:p>
        </p:txBody>
      </p:sp>
    </p:spTree>
    <p:extLst>
      <p:ext uri="{BB962C8B-B14F-4D97-AF65-F5344CB8AC3E}">
        <p14:creationId xmlns:p14="http://schemas.microsoft.com/office/powerpoint/2010/main" val="2849855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AF4C8-AD1A-6A8B-CDED-AB6305189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564F46-9438-FB0C-C17F-76868050423D}"/>
              </a:ext>
            </a:extLst>
          </p:cNvPr>
          <p:cNvSpPr txBox="1"/>
          <p:nvPr/>
        </p:nvSpPr>
        <p:spPr>
          <a:xfrm>
            <a:off x="523460" y="1186250"/>
            <a:ext cx="510518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** This is for Team Lead information only**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1: </a:t>
            </a:r>
            <a:r>
              <a:rPr lang="en-NZ" sz="1400" dirty="0">
                <a:latin typeface="Aptos" panose="020B0004020202020204" pitchFamily="34" charset="0"/>
              </a:rPr>
              <a:t>Rashaad will complete a welcome call to new staff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5: </a:t>
            </a:r>
            <a:r>
              <a:rPr lang="en-NZ" sz="1400" dirty="0">
                <a:latin typeface="Aptos" panose="020B0004020202020204" pitchFamily="34" charset="0"/>
              </a:rPr>
              <a:t>Lilly will complete a check-in phone call to new staff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10</a:t>
            </a:r>
            <a:r>
              <a:rPr lang="en-NZ" sz="1400" dirty="0">
                <a:latin typeface="Aptos" panose="020B0004020202020204" pitchFamily="34" charset="0"/>
              </a:rPr>
              <a:t>: Lilly will complete check in phone call to new staff and then phone call to Team Leader check-in to see how things are working out and to report back to Rashaad if there are any alarm bells / red flags.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20: </a:t>
            </a:r>
            <a:r>
              <a:rPr lang="en-NZ" sz="1400" dirty="0">
                <a:latin typeface="Aptos" panose="020B0004020202020204" pitchFamily="34" charset="0"/>
              </a:rPr>
              <a:t>Lilly will complete check-in phone call to new staff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30: </a:t>
            </a:r>
            <a:r>
              <a:rPr lang="en-NZ" sz="1400" dirty="0">
                <a:latin typeface="Aptos" panose="020B0004020202020204" pitchFamily="34" charset="0"/>
              </a:rPr>
              <a:t>Lilly will complete check-in phone call to new staff then to Team Leader.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50: </a:t>
            </a:r>
            <a:r>
              <a:rPr lang="en-NZ" sz="1400" dirty="0">
                <a:latin typeface="Aptos" panose="020B0004020202020204" pitchFamily="34" charset="0"/>
              </a:rPr>
              <a:t>Lilly will complete check-in phone call to new staff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latin typeface="Aptos" panose="020B0004020202020204" pitchFamily="34" charset="0"/>
              </a:rPr>
              <a:t>Day 75: </a:t>
            </a:r>
            <a:r>
              <a:rPr lang="en-NZ" sz="1400" dirty="0">
                <a:latin typeface="Aptos" panose="020B0004020202020204" pitchFamily="34" charset="0"/>
              </a:rPr>
              <a:t>Lilly will complete check-in phone call to new staff, then Team Lead &amp; Rashaad with the current dynamics of the new staff.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B0E446-980B-DC0B-3475-162227650A4D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Next Steps…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C7D2EA-F203-138F-A5C2-5BD696A00F35}"/>
              </a:ext>
            </a:extLst>
          </p:cNvPr>
          <p:cNvSpPr txBox="1"/>
          <p:nvPr/>
        </p:nvSpPr>
        <p:spPr>
          <a:xfrm>
            <a:off x="5877779" y="2197893"/>
            <a:ext cx="379454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b="1" dirty="0">
                <a:latin typeface="Aptos" panose="020B0004020202020204" pitchFamily="34" charset="0"/>
              </a:rPr>
              <a:t>Additional things to note: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400" dirty="0">
                <a:latin typeface="Aptos" panose="020B0004020202020204" pitchFamily="34" charset="0"/>
              </a:rPr>
              <a:t>Conduct regular (ideally weekly or fortnightly) check-ins to stay connected with the new starter. 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400" dirty="0">
                <a:latin typeface="Aptos" panose="020B0004020202020204" pitchFamily="34" charset="0"/>
              </a:rPr>
              <a:t>Communicate positive feedback to motivate your new staff and celebrate any milestones.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400" dirty="0">
                <a:latin typeface="Aptos" panose="020B0004020202020204" pitchFamily="34" charset="0"/>
              </a:rPr>
              <a:t>Deliver actionable, real-time constructive feedback to keep your new starter on track. </a:t>
            </a:r>
          </a:p>
        </p:txBody>
      </p:sp>
    </p:spTree>
    <p:extLst>
      <p:ext uri="{BB962C8B-B14F-4D97-AF65-F5344CB8AC3E}">
        <p14:creationId xmlns:p14="http://schemas.microsoft.com/office/powerpoint/2010/main" val="5331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77878B-9538-15B4-25C5-B15DF8115C34}"/>
              </a:ext>
            </a:extLst>
          </p:cNvPr>
          <p:cNvSpPr txBox="1"/>
          <p:nvPr/>
        </p:nvSpPr>
        <p:spPr>
          <a:xfrm>
            <a:off x="673425" y="1581596"/>
            <a:ext cx="6527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Announce your new starter’s arrival to the team and complete team introductions.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9AFB58-E370-59A4-736A-A08C3FC070D6}"/>
              </a:ext>
            </a:extLst>
          </p:cNvPr>
          <p:cNvSpPr txBox="1"/>
          <p:nvPr/>
        </p:nvSpPr>
        <p:spPr>
          <a:xfrm>
            <a:off x="673425" y="2847177"/>
            <a:ext cx="459933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400" dirty="0"/>
              <a:t>Show your new starter around the office, pointing out: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Store room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Work Shop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Kitchen / Staff Room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Bathroom(s)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Fire Exit(s)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Fire Extinguisher(s)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First Aid Kit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9CFA8-DEFB-7DAA-C622-8A74FD9B1AEA}"/>
              </a:ext>
            </a:extLst>
          </p:cNvPr>
          <p:cNvSpPr txBox="1"/>
          <p:nvPr/>
        </p:nvSpPr>
        <p:spPr>
          <a:xfrm>
            <a:off x="673425" y="4814838"/>
            <a:ext cx="336823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400" dirty="0"/>
              <a:t>Has your new start been provided with: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Alarm Codes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Key Box Codes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Building Keys (If required)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Vehicle Keys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2A4A82-CBB3-6919-A6A5-E07C262B7401}"/>
              </a:ext>
            </a:extLst>
          </p:cNvPr>
          <p:cNvSpPr txBox="1"/>
          <p:nvPr/>
        </p:nvSpPr>
        <p:spPr>
          <a:xfrm>
            <a:off x="673425" y="1136207"/>
            <a:ext cx="4289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Meet with new start and Welcome to the team.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E12DE7-60E5-56A6-3336-6A967813717E}"/>
              </a:ext>
            </a:extLst>
          </p:cNvPr>
          <p:cNvSpPr txBox="1"/>
          <p:nvPr/>
        </p:nvSpPr>
        <p:spPr>
          <a:xfrm>
            <a:off x="523460" y="28492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Welcome and Introductions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E5CD04-0478-F281-9D3B-007151853954}"/>
              </a:ext>
            </a:extLst>
          </p:cNvPr>
          <p:cNvSpPr txBox="1"/>
          <p:nvPr/>
        </p:nvSpPr>
        <p:spPr>
          <a:xfrm>
            <a:off x="673425" y="2231940"/>
            <a:ext cx="5459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Any required missing docs sent through to Lilly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/>
              <a:t>Photo of front and back of Driver Licence sent through to Lilly</a:t>
            </a:r>
          </a:p>
        </p:txBody>
      </p:sp>
    </p:spTree>
    <p:extLst>
      <p:ext uri="{BB962C8B-B14F-4D97-AF65-F5344CB8AC3E}">
        <p14:creationId xmlns:p14="http://schemas.microsoft.com/office/powerpoint/2010/main" val="336711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543276-EBC8-CE07-7387-851551A61B61}"/>
              </a:ext>
            </a:extLst>
          </p:cNvPr>
          <p:cNvSpPr txBox="1"/>
          <p:nvPr/>
        </p:nvSpPr>
        <p:spPr>
          <a:xfrm>
            <a:off x="476263" y="1356023"/>
            <a:ext cx="47378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Has your new start been provided with:</a:t>
            </a: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UNIFORM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Orange Jacket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Pure Shirts (x 3)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Work Trousers / Shorts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Safety Boots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If they are missing any items, please contact Lilly Direct – please note Promo-X is approx. a 2-week turn around time. 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If uniform has not been ordered, you can get pants and boots from NZ Safety Blackwoods (please contact Kirsty or Mel for a Purchase Order number before heading there).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These are the required pants / shorts:</a:t>
            </a:r>
          </a:p>
          <a:p>
            <a:r>
              <a:rPr lang="en-NZ" sz="1400" u="sng" dirty="0">
                <a:latin typeface="Aptos" panose="020B0004020202020204" pitchFamily="34" charset="0"/>
                <a:hlinkClick r:id="rId2"/>
              </a:rPr>
              <a:t>https://nzsafetyblackwoods.co.nz/product/kinggee-ripstop-workcool-pro-pant-k13026-regular-fit-421206</a:t>
            </a: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 </a:t>
            </a:r>
          </a:p>
          <a:p>
            <a:r>
              <a:rPr lang="en-NZ" sz="1400" u="sng" dirty="0">
                <a:latin typeface="Aptos" panose="020B0004020202020204" pitchFamily="34" charset="0"/>
                <a:hlinkClick r:id="rId3"/>
              </a:rPr>
              <a:t>https://nzsafetyblackwoods.co.nz/product/kinggee-ripstop-workcool-pro-short-k17006-421205</a:t>
            </a: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 </a:t>
            </a:r>
          </a:p>
          <a:p>
            <a:r>
              <a:rPr lang="en-NZ" sz="1400" dirty="0">
                <a:latin typeface="Aptos" panose="020B0004020202020204" pitchFamily="34" charset="0"/>
              </a:rPr>
              <a:t>Colour is Black </a:t>
            </a:r>
            <a:r>
              <a:rPr lang="en-NZ" sz="1400">
                <a:latin typeface="Aptos" panose="020B0004020202020204" pitchFamily="34" charset="0"/>
              </a:rPr>
              <a:t>only please.</a:t>
            </a:r>
            <a:r>
              <a:rPr lang="en-NZ" sz="1400" dirty="0">
                <a:latin typeface="Aptos" panose="020B0004020202020204" pitchFamily="34" charset="0"/>
              </a:rPr>
              <a:t> 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Please ensure these exact pants are what you get.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E582EE-2E22-8061-8334-B6B8A0022B13}"/>
              </a:ext>
            </a:extLst>
          </p:cNvPr>
          <p:cNvSpPr txBox="1"/>
          <p:nvPr/>
        </p:nvSpPr>
        <p:spPr>
          <a:xfrm>
            <a:off x="5214153" y="1356023"/>
            <a:ext cx="410625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Has your new start been provided with:</a:t>
            </a: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YELLOW GEAR BAG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Box Latex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Box Nitrile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Eye Protection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Half Face Respirator + Combination Filters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Full Face Respirator + Combination Filters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Needle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Leather Gloves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Chemical Suit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4 x </a:t>
            </a:r>
            <a:r>
              <a:rPr lang="en-NZ" sz="1400" dirty="0" err="1">
                <a:latin typeface="Aptos" panose="020B0004020202020204" pitchFamily="34" charset="0"/>
              </a:rPr>
              <a:t>Tyvec</a:t>
            </a:r>
            <a:r>
              <a:rPr lang="en-NZ" sz="1400" dirty="0">
                <a:latin typeface="Aptos" panose="020B0004020202020204" pitchFamily="34" charset="0"/>
              </a:rPr>
              <a:t> Suits (White Suits)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Strapped Hard Hat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Sunscreen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Hand Sanitiser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Earmuffs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Sunhat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If they are missing any items, please contact Kirsty.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67A7FD-B14D-3BB4-EDAB-B530FF652AAD}"/>
              </a:ext>
            </a:extLst>
          </p:cNvPr>
          <p:cNvSpPr txBox="1"/>
          <p:nvPr/>
        </p:nvSpPr>
        <p:spPr>
          <a:xfrm>
            <a:off x="476263" y="43732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Uniform and PPE</a:t>
            </a:r>
          </a:p>
        </p:txBody>
      </p:sp>
    </p:spTree>
    <p:extLst>
      <p:ext uri="{BB962C8B-B14F-4D97-AF65-F5344CB8AC3E}">
        <p14:creationId xmlns:p14="http://schemas.microsoft.com/office/powerpoint/2010/main" val="368371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99A92-40FE-C35A-03C0-FD5823989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FFE8A5-0368-AFE5-086D-76406FAC7772}"/>
              </a:ext>
            </a:extLst>
          </p:cNvPr>
          <p:cNvSpPr txBox="1"/>
          <p:nvPr/>
        </p:nvSpPr>
        <p:spPr>
          <a:xfrm>
            <a:off x="476263" y="1356023"/>
            <a:ext cx="473789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latin typeface="Aptos" panose="020B0004020202020204" pitchFamily="34" charset="0"/>
              </a:rPr>
              <a:t>Has your new start been provided with:</a:t>
            </a: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TECHNOLOGY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Mobile Phone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Tablet (If required)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Has your new start been provided with:</a:t>
            </a: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LOG IN DETAILS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Aroflo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Staff Portal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RECEIVED LINKS TO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 err="1">
                <a:latin typeface="Aptos" panose="020B0004020202020204" pitchFamily="34" charset="0"/>
              </a:rPr>
              <a:t>CheckSafe</a:t>
            </a:r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 err="1">
                <a:latin typeface="Aptos" panose="020B0004020202020204" pitchFamily="34" charset="0"/>
              </a:rPr>
              <a:t>iPayroll</a:t>
            </a:r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BEEN ADDED TO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WhatsApp Groups (Branch Group, Team Group, Fuel Receipts)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RECEIVED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SOP Book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If there are any issues with any of the above, please contact Lilly direct.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FD95E1-9FC8-C8EB-65A0-266F6F0D951B}"/>
              </a:ext>
            </a:extLst>
          </p:cNvPr>
          <p:cNvSpPr txBox="1"/>
          <p:nvPr/>
        </p:nvSpPr>
        <p:spPr>
          <a:xfrm>
            <a:off x="476263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Tech &amp; Logins</a:t>
            </a:r>
          </a:p>
        </p:txBody>
      </p:sp>
    </p:spTree>
    <p:extLst>
      <p:ext uri="{BB962C8B-B14F-4D97-AF65-F5344CB8AC3E}">
        <p14:creationId xmlns:p14="http://schemas.microsoft.com/office/powerpoint/2010/main" val="1712390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AD597-C058-E6F4-2FD2-A3F287FD0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D163F1-3369-8B93-01E9-276F50AA0325}"/>
              </a:ext>
            </a:extLst>
          </p:cNvPr>
          <p:cNvSpPr txBox="1"/>
          <p:nvPr/>
        </p:nvSpPr>
        <p:spPr>
          <a:xfrm>
            <a:off x="523460" y="1375901"/>
            <a:ext cx="6500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Get the new starter to watch our new employee induction video.</a:t>
            </a:r>
          </a:p>
          <a:p>
            <a:pPr lvl="1"/>
            <a:r>
              <a:rPr lang="en-NZ" sz="1400" dirty="0">
                <a:latin typeface="Aptos" panose="020B0004020202020204" pitchFamily="34" charset="0"/>
              </a:rPr>
              <a:t>*Insert link to Induction here*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Ask if they have any questions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Get them to complete the Induction Multi-Choice Questionnaire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803DA0-6B59-98E1-8230-DA89AA8DC33F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Staff Induction Video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FC04DD-741B-BF6C-BE8C-D7F6D30ABA30}"/>
              </a:ext>
            </a:extLst>
          </p:cNvPr>
          <p:cNvSpPr txBox="1"/>
          <p:nvPr/>
        </p:nvSpPr>
        <p:spPr>
          <a:xfrm rot="20355860">
            <a:off x="1298709" y="1966231"/>
            <a:ext cx="78452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600" b="1" dirty="0">
                <a:solidFill>
                  <a:srgbClr val="FF0000"/>
                </a:solidFill>
                <a:latin typeface="Aptos" panose="020B0004020202020204" pitchFamily="34" charset="0"/>
              </a:rPr>
              <a:t>WE DO NOT CURRENTLY HAVE A VIDEO</a:t>
            </a:r>
          </a:p>
          <a:p>
            <a:pPr algn="ctr"/>
            <a:r>
              <a:rPr lang="en-NZ" sz="3600" b="1" dirty="0">
                <a:solidFill>
                  <a:srgbClr val="FF0000"/>
                </a:solidFill>
                <a:latin typeface="Aptos" panose="020B0004020202020204" pitchFamily="34" charset="0"/>
              </a:rPr>
              <a:t>THIS IS STILL A WORK-IN-PROGRESS</a:t>
            </a:r>
          </a:p>
          <a:p>
            <a:pPr algn="ctr"/>
            <a:endParaRPr lang="en-NZ" sz="3600" b="1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algn="ctr"/>
            <a:r>
              <a:rPr lang="en-NZ" sz="3600" b="1" dirty="0">
                <a:solidFill>
                  <a:srgbClr val="FF0000"/>
                </a:solidFill>
                <a:latin typeface="Aptos" panose="020B0004020202020204" pitchFamily="34" charset="0"/>
              </a:rPr>
              <a:t>PLEASE MOVE ON TO NEXT SLIDE</a:t>
            </a:r>
          </a:p>
          <a:p>
            <a:pPr algn="ctr"/>
            <a:endParaRPr lang="en-NZ" sz="3600" b="1" dirty="0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7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4ABC3-0FBE-8BD8-2747-CF8EC1314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ABA554-61D1-B531-3A2E-0F298FA6BE8D}"/>
              </a:ext>
            </a:extLst>
          </p:cNvPr>
          <p:cNvSpPr txBox="1"/>
          <p:nvPr/>
        </p:nvSpPr>
        <p:spPr>
          <a:xfrm>
            <a:off x="523460" y="1375901"/>
            <a:ext cx="650019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 </a:t>
            </a:r>
            <a:r>
              <a:rPr lang="en-NZ" sz="1400" b="1" dirty="0">
                <a:latin typeface="Aptos" panose="020B0004020202020204" pitchFamily="34" charset="0"/>
              </a:rPr>
              <a:t>OUT OF DUNEDIN: </a:t>
            </a:r>
            <a:r>
              <a:rPr lang="en-NZ" sz="1400" dirty="0">
                <a:latin typeface="Aptos" panose="020B0004020202020204" pitchFamily="34" charset="0"/>
              </a:rPr>
              <a:t>Complete a quick phone video call to Support Office team members to introduce them to everyone.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b="1" dirty="0">
                <a:latin typeface="Aptos" panose="020B0004020202020204" pitchFamily="34" charset="0"/>
              </a:rPr>
              <a:t>IN DUNEDIN: </a:t>
            </a:r>
            <a:r>
              <a:rPr lang="en-NZ" sz="1400" dirty="0">
                <a:latin typeface="Aptos" panose="020B0004020202020204" pitchFamily="34" charset="0"/>
              </a:rPr>
              <a:t>Complete a quick walk around to Support Office team members to introduce them to everyone – (Video call Jared/Lilly who are outside of Dunedin).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1F571A-1B56-B85C-CC81-A92AA39170D6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Support Office Introductions</a:t>
            </a:r>
          </a:p>
        </p:txBody>
      </p:sp>
    </p:spTree>
    <p:extLst>
      <p:ext uri="{BB962C8B-B14F-4D97-AF65-F5344CB8AC3E}">
        <p14:creationId xmlns:p14="http://schemas.microsoft.com/office/powerpoint/2010/main" val="393677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3A538-BB03-A276-F7BB-CC04D7D91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1DB0BC-CB3F-C96A-3148-19E2A4AC0E36}"/>
              </a:ext>
            </a:extLst>
          </p:cNvPr>
          <p:cNvSpPr txBox="1"/>
          <p:nvPr/>
        </p:nvSpPr>
        <p:spPr>
          <a:xfrm>
            <a:off x="523460" y="1375901"/>
            <a:ext cx="6500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 Arrange a teams video call with Lilly so she can briefly go over </a:t>
            </a:r>
            <a:r>
              <a:rPr lang="en-NZ" sz="1400" dirty="0" err="1">
                <a:latin typeface="Aptos" panose="020B0004020202020204" pitchFamily="34" charset="0"/>
              </a:rPr>
              <a:t>CheckSafe</a:t>
            </a:r>
            <a:r>
              <a:rPr lang="en-NZ" sz="1400" dirty="0">
                <a:latin typeface="Aptos" panose="020B0004020202020204" pitchFamily="34" charset="0"/>
              </a:rPr>
              <a:t>, Staff Portal &amp; </a:t>
            </a:r>
            <a:r>
              <a:rPr lang="en-NZ" sz="1400" dirty="0" err="1">
                <a:latin typeface="Aptos" panose="020B0004020202020204" pitchFamily="34" charset="0"/>
              </a:rPr>
              <a:t>iPayroll</a:t>
            </a:r>
            <a:r>
              <a:rPr lang="en-NZ" sz="1400" dirty="0">
                <a:latin typeface="Aptos" panose="020B0004020202020204" pitchFamily="34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  <a:p>
            <a:pPr algn="ctr"/>
            <a:r>
              <a:rPr lang="en-NZ" sz="1400" dirty="0">
                <a:latin typeface="Aptos" panose="020B0004020202020204" pitchFamily="34" charset="0"/>
              </a:rPr>
              <a:t>*please note, a lot of new starts learn by doing and being shown in person, so please elaborate and show directly on their mobile device*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A35EE4-D563-DDFE-B261-F426FA372AA1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Video Call With Lilly</a:t>
            </a:r>
          </a:p>
        </p:txBody>
      </p:sp>
    </p:spTree>
    <p:extLst>
      <p:ext uri="{BB962C8B-B14F-4D97-AF65-F5344CB8AC3E}">
        <p14:creationId xmlns:p14="http://schemas.microsoft.com/office/powerpoint/2010/main" val="231041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DC702-36E0-BFF0-64AF-6A6158175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FBA6A65-ECB1-A9EC-C717-7748EB88B45F}"/>
              </a:ext>
            </a:extLst>
          </p:cNvPr>
          <p:cNvSpPr txBox="1"/>
          <p:nvPr/>
        </p:nvSpPr>
        <p:spPr>
          <a:xfrm>
            <a:off x="523460" y="1375901"/>
            <a:ext cx="65001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 Go through the Asbestos power point presentation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lvl="2"/>
            <a:r>
              <a:rPr lang="en-NZ" sz="1400" dirty="0">
                <a:latin typeface="Aptos" panose="020B0004020202020204" pitchFamily="34" charset="0"/>
              </a:rPr>
              <a:t>Click here </a:t>
            </a:r>
            <a:r>
              <a:rPr lang="en-NZ" sz="1400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endParaRPr lang="en-NZ" sz="1400" dirty="0">
              <a:latin typeface="Aptos" panose="020B0004020202020204" pitchFamily="34" charset="0"/>
            </a:endParaRPr>
          </a:p>
          <a:p>
            <a:endParaRPr lang="en-NZ" sz="1400" dirty="0"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then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Watch Asbestos Awareness Video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algn="ctr"/>
            <a:r>
              <a:rPr lang="en-NZ" sz="1400" dirty="0">
                <a:latin typeface="Aptos" panose="020B0004020202020204" pitchFamily="34" charset="0"/>
              </a:rPr>
              <a:t>*be sure you allow them to ask any questions, if you do not know the answer, note down all their questions and contact Dave for assistance*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F3BD3A-2B7A-F6F9-8483-132462CDA8E2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ASBESTOS PRESENTATION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2DE1F06-E223-5ABB-E138-036D9FDD4C7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560320" y="1749120"/>
            <a:ext cx="31902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Asbestos Power Point.pptx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41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A621F-1F6D-99F1-35FC-C49440FF6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C2E9BA-0D30-1CFD-35F8-63183774AAB1}"/>
              </a:ext>
            </a:extLst>
          </p:cNvPr>
          <p:cNvSpPr txBox="1"/>
          <p:nvPr/>
        </p:nvSpPr>
        <p:spPr>
          <a:xfrm>
            <a:off x="523460" y="1375901"/>
            <a:ext cx="65001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 Ensure they have been provided with their own SOP book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Flick through the SOP book with them (show and explain to them, this SOP book is a quick flick guide when they might need a reminder/refresher on how to do something). </a:t>
            </a:r>
          </a:p>
          <a:p>
            <a:endParaRPr lang="en-NZ" sz="1400" dirty="0">
              <a:latin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Show them the QR codes in the SOP and how they work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NZ" sz="1400" dirty="0">
                <a:latin typeface="Aptos" panose="020B0004020202020204" pitchFamily="34" charset="0"/>
              </a:rPr>
              <a:t>Show QR code posters </a:t>
            </a:r>
            <a:r>
              <a:rPr lang="en-NZ" sz="1400" dirty="0">
                <a:solidFill>
                  <a:srgbClr val="FF0000"/>
                </a:solidFill>
                <a:latin typeface="Aptos" panose="020B0004020202020204" pitchFamily="34" charset="0"/>
              </a:rPr>
              <a:t>(this is still currently a work-in progress with Lilly)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NZ" sz="140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r>
              <a:rPr lang="en-NZ" sz="1400" dirty="0">
                <a:latin typeface="Aptos" panose="020B0004020202020204" pitchFamily="34" charset="0"/>
              </a:rPr>
              <a:t>*if they do  not have an SOP book, please go over any one you have and request one from Lilly*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7DEFF5-7900-90B2-6CDF-580C64DF15B9}"/>
              </a:ext>
            </a:extLst>
          </p:cNvPr>
          <p:cNvSpPr txBox="1"/>
          <p:nvPr/>
        </p:nvSpPr>
        <p:spPr>
          <a:xfrm>
            <a:off x="523460" y="454441"/>
            <a:ext cx="6652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2"/>
                </a:solidFill>
                <a:latin typeface="Aptos" panose="020B0004020202020204" pitchFamily="34" charset="0"/>
              </a:rPr>
              <a:t>SOP Book &amp; QR Codes</a:t>
            </a:r>
          </a:p>
        </p:txBody>
      </p:sp>
    </p:spTree>
    <p:extLst>
      <p:ext uri="{BB962C8B-B14F-4D97-AF65-F5344CB8AC3E}">
        <p14:creationId xmlns:p14="http://schemas.microsoft.com/office/powerpoint/2010/main" val="24136784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291</TotalTime>
  <Words>1281</Words>
  <Application>Microsoft Office PowerPoint</Application>
  <PresentationFormat>Widescreen</PresentationFormat>
  <Paragraphs>203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Trebuchet MS</vt:lpstr>
      <vt:lpstr>Wingdings</vt:lpstr>
      <vt:lpstr>Wingdings 3</vt:lpstr>
      <vt:lpstr>Facet</vt:lpstr>
      <vt:lpstr>Pure Services New Operational Staff Onboarding Guide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Lilly Harrison</dc:creator>
  <cp:lastModifiedBy>Lilly Harrison</cp:lastModifiedBy>
  <cp:revision>1</cp:revision>
  <dcterms:created xsi:type="dcterms:W3CDTF">2026-05-11T20:30:59Z</dcterms:created>
  <dcterms:modified xsi:type="dcterms:W3CDTF">2026-05-14T21:26:27Z</dcterms:modified>
</cp:coreProperties>
</file>